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8" r:id="rId3"/>
    <p:sldId id="272" r:id="rId4"/>
    <p:sldId id="274" r:id="rId5"/>
    <p:sldId id="276" r:id="rId6"/>
    <p:sldId id="277" r:id="rId7"/>
    <p:sldId id="275" r:id="rId8"/>
    <p:sldId id="273" r:id="rId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747"/>
    <a:srgbClr val="FF4E4E"/>
    <a:srgbClr val="61001B"/>
    <a:srgbClr val="FFB7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28"/>
    <p:restoredTop sz="96405"/>
  </p:normalViewPr>
  <p:slideViewPr>
    <p:cSldViewPr snapToGrid="0" snapToObjects="1">
      <p:cViewPr varScale="1">
        <p:scale>
          <a:sx n="127" d="100"/>
          <a:sy n="127" d="100"/>
        </p:scale>
        <p:origin x="488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F8D496-9559-B44A-ACDA-EAA612E551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A25A3E8-39E5-9D4C-93BD-53E21FAFE2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32CD530-26FE-BD48-8221-4DB6CC5AE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4BAB-E1D2-6140-AEDA-DA7DBA685F06}" type="datetimeFigureOut">
              <a:rPr lang="es-ES" smtClean="0"/>
              <a:t>24/3/23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D4F439D-E4BC-4045-BB1C-5A303F4CA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AD2D87-9324-7548-B532-7557BDB51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B040-4DEF-8848-8AD8-2F6A8BBDCA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0376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876DF7-6B0A-1443-83D4-8CB2C6068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D933AA6-5EAA-744F-B211-E37A98A6F0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DF0A2B8-4A60-D44D-9DBA-382BF21F8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4BAB-E1D2-6140-AEDA-DA7DBA685F06}" type="datetimeFigureOut">
              <a:rPr lang="es-ES" smtClean="0"/>
              <a:t>24/3/23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969A81-2920-A146-8787-E81178074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074866-2E9F-294A-A69B-F2C3D399D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B040-4DEF-8848-8AD8-2F6A8BBDCA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2192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D4E2B3B-16CE-044E-A6DA-312203D9FD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EBC36E2-DA3E-424A-A057-3426A1E0D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2A58D73-6D1B-BE48-8289-1F5D36947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4BAB-E1D2-6140-AEDA-DA7DBA685F06}" type="datetimeFigureOut">
              <a:rPr lang="es-ES" smtClean="0"/>
              <a:t>24/3/23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EE1507-468D-D24F-B60E-54EFFEE0F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550A7E-6043-044B-AA47-819ABDECD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B040-4DEF-8848-8AD8-2F6A8BBDCA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2311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7A8E94-A1AB-FA4D-9769-79F9EF774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8452C94-70CE-AE4F-A8C4-86E658349D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44A837-36AA-8447-8013-7C170B988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4BAB-E1D2-6140-AEDA-DA7DBA685F06}" type="datetimeFigureOut">
              <a:rPr lang="es-ES" smtClean="0"/>
              <a:t>24/3/23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954AA41-7171-A641-843F-3E4605CB1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6CA39B7-324F-BE4B-88CD-0AAFD31FD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B040-4DEF-8848-8AD8-2F6A8BBDCA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6647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63E9AD-F2D2-3449-922B-11B78AAE1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5C94366-F46F-9E4A-9004-00E979F10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7074F6-4065-624B-B86E-B8D327746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4BAB-E1D2-6140-AEDA-DA7DBA685F06}" type="datetimeFigureOut">
              <a:rPr lang="es-ES" smtClean="0"/>
              <a:t>24/3/23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57658E-7BB3-2646-A0B1-F7E86BB75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6A8A94-7262-BE4E-9D7A-D7437844C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B040-4DEF-8848-8AD8-2F6A8BBDCA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5937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E361CA-CDD8-F64A-9BE2-A948AC88B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533675-1F16-664A-96D5-B2BB210CF3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C83B925-5FF9-8D42-BAB6-D1F67D57AB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330C33-8FFE-FB42-97E9-502D4A2ED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4BAB-E1D2-6140-AEDA-DA7DBA685F06}" type="datetimeFigureOut">
              <a:rPr lang="es-ES" smtClean="0"/>
              <a:t>24/3/23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B675EFF-858D-EA47-8BE8-9B7CA5B80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B812919-C12F-BE46-AC40-F62B14A5C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B040-4DEF-8848-8AD8-2F6A8BBDCA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599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76C125-CA89-9F4F-847C-720831507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6319787-F66F-2C4E-9CA4-C224747D6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EB4EFC6-C571-494E-A8FD-166D332878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219C744-05FC-F84F-9D3D-B591CE6EFD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865CCB9-FB9A-654F-89F0-FD6C4B7DB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7FDDF19-E530-9B42-816E-8D1266EBF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4BAB-E1D2-6140-AEDA-DA7DBA685F06}" type="datetimeFigureOut">
              <a:rPr lang="es-ES" smtClean="0"/>
              <a:t>24/3/23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E463B77-4B7F-224A-9B52-1ACF3CB45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8B93805-8E36-8C4F-AA68-A67737980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B040-4DEF-8848-8AD8-2F6A8BBDCA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9392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C47DB6-AD10-DD47-896B-13E7CCD9A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02BFB20-DC48-2245-8E3E-9F7F59350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4BAB-E1D2-6140-AEDA-DA7DBA685F06}" type="datetimeFigureOut">
              <a:rPr lang="es-ES" smtClean="0"/>
              <a:t>24/3/23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655CF27-9207-F24E-B8E7-EFE35302B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24488B6-39E5-E242-853E-72486DF16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B040-4DEF-8848-8AD8-2F6A8BBDCA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1377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BD738AF-19B7-524B-85B3-52644045B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4BAB-E1D2-6140-AEDA-DA7DBA685F06}" type="datetimeFigureOut">
              <a:rPr lang="es-ES" smtClean="0"/>
              <a:t>24/3/23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8C5EA64-674A-7C4D-869A-E469B8A5B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008495E-0BDB-0148-BBF2-A48D58D96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B040-4DEF-8848-8AD8-2F6A8BBDCA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7614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5A9867-C954-044B-BD3F-7BECF5DA9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11C1ED-EBC4-2F49-AABF-6CFF6876F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DCBE61-9ED6-3646-96AF-1F68E6211E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CD2CEA0-E2E1-8649-9249-93070136A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4BAB-E1D2-6140-AEDA-DA7DBA685F06}" type="datetimeFigureOut">
              <a:rPr lang="es-ES" smtClean="0"/>
              <a:t>24/3/23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77DCB90-5053-3A48-8D35-E31343355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427A340-CA3C-AB45-8A76-9784CC8E4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B040-4DEF-8848-8AD8-2F6A8BBDCA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856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20569-1A97-7145-A70B-1945472A9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ADA4712-9964-504E-A55B-044A5648A9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5058C30-61A4-BF49-A26E-B47E587D4D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2DB6110-5EB5-2345-9741-9B41B49CB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4BAB-E1D2-6140-AEDA-DA7DBA685F06}" type="datetimeFigureOut">
              <a:rPr lang="es-ES" smtClean="0"/>
              <a:t>24/3/23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6FB6547-4434-CE48-B4C6-394194993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1296713-883A-B54B-B90B-CC36D766B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B040-4DEF-8848-8AD8-2F6A8BBDCA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6228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CD023CF-289B-9C4A-9C6E-D9B6F1656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C1A6589-7035-584B-B192-E6C4928B5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3EF5DF-B99F-5F49-9BA0-0C32DC6AB1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64BAB-E1D2-6140-AEDA-DA7DBA685F06}" type="datetimeFigureOut">
              <a:rPr lang="es-ES" smtClean="0"/>
              <a:t>24/3/23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D1E8E2-7B49-664D-976B-D81BB6A4D2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109056-5800-5641-B60E-8F3F5EF7FE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4B040-4DEF-8848-8AD8-2F6A8BBDCA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26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4ACE2F-2B86-AD4D-83A1-403FE377D9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DCAACC4-41BA-B743-8AC7-78D7DE8C0D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DC66176-6C05-E649-81D0-F46B9AFFE6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474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B7B7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42DB7EE-A575-4A4E-A94E-9BE129F707F7}"/>
              </a:ext>
            </a:extLst>
          </p:cNvPr>
          <p:cNvSpPr txBox="1"/>
          <p:nvPr/>
        </p:nvSpPr>
        <p:spPr>
          <a:xfrm>
            <a:off x="4529461" y="929332"/>
            <a:ext cx="63550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Títol de la presentació</a:t>
            </a:r>
            <a:br>
              <a:rPr lang="ca-E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r>
              <a:rPr lang="ca-E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r>
              <a:rPr lang="ca-E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r>
              <a:rPr lang="ca-E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xx </a:t>
            </a:r>
            <a:r>
              <a:rPr lang="ca-E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r>
              <a:rPr lang="ca-E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Xxxxxxxxxxxxxxx</a:t>
            </a:r>
            <a:endParaRPr lang="es-E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444661F-6677-2545-9F68-C025A4C3C6B4}"/>
              </a:ext>
            </a:extLst>
          </p:cNvPr>
          <p:cNvSpPr txBox="1"/>
          <p:nvPr/>
        </p:nvSpPr>
        <p:spPr>
          <a:xfrm>
            <a:off x="4529461" y="3061355"/>
            <a:ext cx="48456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 de l’autor o autors que s’hagin de posar</a:t>
            </a:r>
          </a:p>
          <a:p>
            <a:pPr algn="ctr"/>
            <a:r>
              <a:rPr lang="ca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s-E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6C249DA-1A01-7641-1041-BD99AE9EE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6574" y="462529"/>
            <a:ext cx="3195446" cy="319544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0FDEA85-9F13-04DA-CADE-BB52B04A5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547" y="5349875"/>
            <a:ext cx="2322595" cy="71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947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B1867ACC-08CB-DD48-95A3-D7C361E365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474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4747"/>
              </a:solidFill>
              <a:highlight>
                <a:srgbClr val="FFFF00"/>
              </a:highlight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8347E7E-8151-8941-9819-246F82B45B83}"/>
              </a:ext>
            </a:extLst>
          </p:cNvPr>
          <p:cNvSpPr txBox="1"/>
          <p:nvPr/>
        </p:nvSpPr>
        <p:spPr>
          <a:xfrm>
            <a:off x="4664705" y="1063557"/>
            <a:ext cx="476530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Índex</a:t>
            </a:r>
            <a:br>
              <a:rPr lang="ca-ES" sz="4800" dirty="0"/>
            </a:br>
            <a:endParaRPr lang="es-ES" sz="480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3701B7E-FCB5-F949-B912-648A85763F05}"/>
              </a:ext>
            </a:extLst>
          </p:cNvPr>
          <p:cNvSpPr txBox="1"/>
          <p:nvPr/>
        </p:nvSpPr>
        <p:spPr>
          <a:xfrm>
            <a:off x="4791748" y="2241556"/>
            <a:ext cx="476530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hangingPunct="0">
              <a:buFont typeface="+mj-lt"/>
              <a:buAutoNum type="arabicPeriod"/>
            </a:pPr>
            <a:r>
              <a:rPr lang="ca-ES" sz="2400" dirty="0">
                <a:solidFill>
                  <a:schemeClr val="bg1"/>
                </a:solidFill>
              </a:rPr>
              <a:t>Introducció</a:t>
            </a:r>
          </a:p>
          <a:p>
            <a:pPr marL="514350" indent="-514350" hangingPunct="0">
              <a:buFont typeface="+mj-lt"/>
              <a:buAutoNum type="arabicPeriod"/>
            </a:pPr>
            <a:endParaRPr lang="ca-ES" sz="2400" dirty="0">
              <a:solidFill>
                <a:schemeClr val="bg1"/>
              </a:solidFill>
            </a:endParaRPr>
          </a:p>
          <a:p>
            <a:pPr marL="514350" indent="-514350" hangingPunct="0">
              <a:buFont typeface="+mj-lt"/>
              <a:buAutoNum type="arabicPeriod"/>
            </a:pPr>
            <a:r>
              <a:rPr lang="ca-ES" sz="2400" dirty="0">
                <a:solidFill>
                  <a:schemeClr val="bg1"/>
                </a:solidFill>
              </a:rPr>
              <a:t>Elements formals de les presentacions digitals</a:t>
            </a:r>
          </a:p>
          <a:p>
            <a:pPr marL="514350" indent="-514350" hangingPunct="0">
              <a:buFont typeface="+mj-lt"/>
              <a:buAutoNum type="arabicPeriod"/>
            </a:pPr>
            <a:endParaRPr lang="ca-ES" sz="2400" dirty="0">
              <a:solidFill>
                <a:schemeClr val="bg1"/>
              </a:solidFill>
            </a:endParaRPr>
          </a:p>
          <a:p>
            <a:pPr marL="514350" indent="-514350" hangingPunct="0">
              <a:buFont typeface="+mj-lt"/>
              <a:buAutoNum type="arabicPeriod"/>
            </a:pPr>
            <a:r>
              <a:rPr lang="ca-ES" sz="2400" dirty="0">
                <a:solidFill>
                  <a:schemeClr val="bg1"/>
                </a:solidFill>
              </a:rPr>
              <a:t>Aspectes a tenir en compte i alguns exemples</a:t>
            </a:r>
          </a:p>
          <a:p>
            <a:pPr hangingPunct="0"/>
            <a:endParaRPr lang="es-ES" dirty="0"/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D1A13F15-B2CD-A249-BC91-118E361D021E}"/>
              </a:ext>
            </a:extLst>
          </p:cNvPr>
          <p:cNvCxnSpPr>
            <a:cxnSpLocks/>
          </p:cNvCxnSpPr>
          <p:nvPr/>
        </p:nvCxnSpPr>
        <p:spPr>
          <a:xfrm>
            <a:off x="4818252" y="3949148"/>
            <a:ext cx="406841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6202FDC8-BCF0-8A40-8582-79107354B845}"/>
              </a:ext>
            </a:extLst>
          </p:cNvPr>
          <p:cNvCxnSpPr>
            <a:cxnSpLocks/>
          </p:cNvCxnSpPr>
          <p:nvPr/>
        </p:nvCxnSpPr>
        <p:spPr>
          <a:xfrm>
            <a:off x="4818252" y="2849217"/>
            <a:ext cx="406841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8DAA9E50-5696-8A44-A36A-82BFB1476B4A}"/>
              </a:ext>
            </a:extLst>
          </p:cNvPr>
          <p:cNvCxnSpPr>
            <a:cxnSpLocks/>
          </p:cNvCxnSpPr>
          <p:nvPr/>
        </p:nvCxnSpPr>
        <p:spPr>
          <a:xfrm>
            <a:off x="4871520" y="5035826"/>
            <a:ext cx="406841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727C4BE2-DCB4-C3F5-6796-1B5195D92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70" y="335727"/>
            <a:ext cx="932066" cy="178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96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A8E9D4D-72AB-3A43-941D-55E4A2CAE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0171" y="253025"/>
            <a:ext cx="385401" cy="639603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3D254F83-06B1-6242-945D-85B80280AF14}"/>
              </a:ext>
            </a:extLst>
          </p:cNvPr>
          <p:cNvSpPr/>
          <p:nvPr/>
        </p:nvSpPr>
        <p:spPr>
          <a:xfrm>
            <a:off x="0" y="0"/>
            <a:ext cx="4197427" cy="6858000"/>
          </a:xfrm>
          <a:prstGeom prst="rect">
            <a:avLst/>
          </a:prstGeom>
          <a:solidFill>
            <a:srgbClr val="FFB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4E4E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4E505DA-50B1-8748-81B1-5CA6975FE5DC}"/>
              </a:ext>
            </a:extLst>
          </p:cNvPr>
          <p:cNvSpPr txBox="1"/>
          <p:nvPr/>
        </p:nvSpPr>
        <p:spPr>
          <a:xfrm>
            <a:off x="5098934" y="714667"/>
            <a:ext cx="49430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Titular de </a:t>
            </a:r>
            <a:r>
              <a:rPr lang="es-E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presentació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secció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 o el que es </a:t>
            </a:r>
            <a:r>
              <a:rPr lang="es-E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necessiti</a:t>
            </a:r>
            <a:endParaRPr lang="es-E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501CFA8-97D8-3543-AB02-70272299EF73}"/>
              </a:ext>
            </a:extLst>
          </p:cNvPr>
          <p:cNvSpPr txBox="1"/>
          <p:nvPr/>
        </p:nvSpPr>
        <p:spPr>
          <a:xfrm>
            <a:off x="5098934" y="2438562"/>
            <a:ext cx="57636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En el cas de que el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professor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estigui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visible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mentre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que fa la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presentació</a:t>
            </a:r>
            <a:b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sempre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s'ha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deixar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l'esquerra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fons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granat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, que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es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col·locarà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professsor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aquesta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zona blanca es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pot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posar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, foto, vídeo..</a:t>
            </a:r>
            <a:endParaRPr lang="ca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B280BE7-B7FC-8AD1-6E39-F8092F242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9793" y="280502"/>
            <a:ext cx="460659" cy="87282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F151947-26ED-8271-DB09-57E5B2E6C2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75" y="539645"/>
            <a:ext cx="1698630" cy="55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33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55B58C8-7662-B041-84CE-54A5112CE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427" y="-38559"/>
            <a:ext cx="10405723" cy="693511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04EF15B-D661-4142-ADB6-BB9DF8499F54}"/>
              </a:ext>
            </a:extLst>
          </p:cNvPr>
          <p:cNvSpPr txBox="1"/>
          <p:nvPr/>
        </p:nvSpPr>
        <p:spPr>
          <a:xfrm>
            <a:off x="9548914" y="6341266"/>
            <a:ext cx="2708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Les fotos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millor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posar-les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d’una</a:t>
            </a:r>
            <a:endParaRPr lang="ca-E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104C145-8C1C-B170-D8E8-D81649737AB0}"/>
              </a:ext>
            </a:extLst>
          </p:cNvPr>
          <p:cNvSpPr/>
          <p:nvPr/>
        </p:nvSpPr>
        <p:spPr>
          <a:xfrm>
            <a:off x="0" y="0"/>
            <a:ext cx="4197427" cy="6858000"/>
          </a:xfrm>
          <a:prstGeom prst="rect">
            <a:avLst/>
          </a:prstGeom>
          <a:solidFill>
            <a:srgbClr val="FFB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4E4E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F15D439-E4CC-00D9-592B-5A4A5735F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9793" y="280502"/>
            <a:ext cx="460659" cy="87282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B770713-A585-BC3D-89DE-4DB4E2695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75" y="539645"/>
            <a:ext cx="1698630" cy="55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13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55B58C8-7662-B041-84CE-54A5112CE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885" y="-38559"/>
            <a:ext cx="10405723" cy="6935118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E5CF134E-8525-3C4A-91C2-BC62CE282857}"/>
              </a:ext>
            </a:extLst>
          </p:cNvPr>
          <p:cNvSpPr/>
          <p:nvPr/>
        </p:nvSpPr>
        <p:spPr>
          <a:xfrm>
            <a:off x="4197427" y="-106621"/>
            <a:ext cx="8427903" cy="7094863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04EF15B-D661-4142-ADB6-BB9DF8499F54}"/>
              </a:ext>
            </a:extLst>
          </p:cNvPr>
          <p:cNvSpPr txBox="1"/>
          <p:nvPr/>
        </p:nvSpPr>
        <p:spPr>
          <a:xfrm>
            <a:off x="8949146" y="5418257"/>
            <a:ext cx="29664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el caso en que se quiera escribir con texto blanco sobre una imagen os dejo colocada una transparencia negra</a:t>
            </a:r>
            <a:endParaRPr lang="ca-E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A23D67D7-26CA-7602-129C-F9464F67E8D1}"/>
              </a:ext>
            </a:extLst>
          </p:cNvPr>
          <p:cNvSpPr/>
          <p:nvPr/>
        </p:nvSpPr>
        <p:spPr>
          <a:xfrm>
            <a:off x="0" y="0"/>
            <a:ext cx="4197427" cy="6858000"/>
          </a:xfrm>
          <a:prstGeom prst="rect">
            <a:avLst/>
          </a:prstGeom>
          <a:solidFill>
            <a:srgbClr val="FFB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4E4E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ED9A05B-1E1D-27D4-9567-52BD76AFD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9793" y="280502"/>
            <a:ext cx="460659" cy="87282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614B406-00D0-C625-636B-48775A89FD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75" y="539645"/>
            <a:ext cx="1698630" cy="55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25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3D254F83-06B1-6242-945D-85B80280AF1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B7B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B7B7"/>
              </a:solidFill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AD1F9BAF-2FF2-47BA-84DF-1312E9109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288" y="539645"/>
            <a:ext cx="3132643" cy="599558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C072AE2-F51A-B645-AB0B-2366A0BA449B}"/>
              </a:ext>
            </a:extLst>
          </p:cNvPr>
          <p:cNvSpPr txBox="1"/>
          <p:nvPr/>
        </p:nvSpPr>
        <p:spPr>
          <a:xfrm>
            <a:off x="3285812" y="2713490"/>
            <a:ext cx="648251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err="1">
                <a:solidFill>
                  <a:srgbClr val="FF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Podem</a:t>
            </a:r>
            <a:r>
              <a:rPr lang="es-ES" sz="3600" dirty="0">
                <a:solidFill>
                  <a:srgbClr val="FF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usar </a:t>
            </a:r>
            <a:r>
              <a:rPr lang="es-ES" sz="3600" dirty="0" err="1">
                <a:solidFill>
                  <a:srgbClr val="FF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aquest</a:t>
            </a:r>
            <a:r>
              <a:rPr lang="es-ES" sz="3600" dirty="0">
                <a:solidFill>
                  <a:srgbClr val="FF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600" dirty="0" err="1">
                <a:solidFill>
                  <a:srgbClr val="FF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tipus</a:t>
            </a:r>
            <a:r>
              <a:rPr lang="es-ES" sz="3600" dirty="0">
                <a:solidFill>
                  <a:srgbClr val="FF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</a:p>
          <a:p>
            <a:pPr algn="ctr"/>
            <a:r>
              <a:rPr lang="es-ES" sz="3600" dirty="0" err="1">
                <a:solidFill>
                  <a:srgbClr val="FF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pàgina</a:t>
            </a:r>
            <a:r>
              <a:rPr lang="es-ES" sz="3600" dirty="0">
                <a:solidFill>
                  <a:srgbClr val="FF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a separar </a:t>
            </a:r>
            <a:r>
              <a:rPr lang="es-ES" sz="3600" dirty="0" err="1">
                <a:solidFill>
                  <a:srgbClr val="FF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seccions</a:t>
            </a:r>
            <a:br>
              <a:rPr lang="ca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267E9F4A-8233-2E49-941D-23FE17659DAE}"/>
              </a:ext>
            </a:extLst>
          </p:cNvPr>
          <p:cNvCxnSpPr>
            <a:cxnSpLocks/>
          </p:cNvCxnSpPr>
          <p:nvPr/>
        </p:nvCxnSpPr>
        <p:spPr>
          <a:xfrm flipV="1">
            <a:off x="3456633" y="2670846"/>
            <a:ext cx="6139543" cy="42644"/>
          </a:xfrm>
          <a:prstGeom prst="line">
            <a:avLst/>
          </a:prstGeom>
          <a:ln>
            <a:solidFill>
              <a:srgbClr val="FF4E4E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A77410C5-BEC5-3106-2EC0-2B0D97DD5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75" y="539645"/>
            <a:ext cx="1698630" cy="55172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E07E6E4-C284-5332-5DBC-27F49966E7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8327" y="539645"/>
            <a:ext cx="1923644" cy="161991"/>
          </a:xfrm>
          <a:prstGeom prst="rect">
            <a:avLst/>
          </a:prstGeom>
        </p:spPr>
      </p:pic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6E9C5F3C-3709-FADF-08C5-57A0331A03CD}"/>
              </a:ext>
            </a:extLst>
          </p:cNvPr>
          <p:cNvCxnSpPr>
            <a:cxnSpLocks/>
          </p:cNvCxnSpPr>
          <p:nvPr/>
        </p:nvCxnSpPr>
        <p:spPr>
          <a:xfrm flipV="1">
            <a:off x="3456633" y="3977132"/>
            <a:ext cx="6139543" cy="42644"/>
          </a:xfrm>
          <a:prstGeom prst="line">
            <a:avLst/>
          </a:prstGeom>
          <a:ln>
            <a:solidFill>
              <a:srgbClr val="FF4E4E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040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B72E373-5F5D-BD40-A809-8FECDF845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289" y="-32071"/>
            <a:ext cx="10429112" cy="695066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04EF15B-D661-4142-ADB6-BB9DF8499F54}"/>
              </a:ext>
            </a:extLst>
          </p:cNvPr>
          <p:cNvSpPr txBox="1"/>
          <p:nvPr/>
        </p:nvSpPr>
        <p:spPr>
          <a:xfrm>
            <a:off x="9868405" y="6297198"/>
            <a:ext cx="2708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Les fotos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millor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posar-les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d’una</a:t>
            </a:r>
            <a:endParaRPr lang="ca-E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0490F2B-E660-A048-80B2-935F98122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533" y="2941503"/>
            <a:ext cx="604930" cy="61289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A3881A9-4E34-152F-4E5C-3665BF44EFDC}"/>
              </a:ext>
            </a:extLst>
          </p:cNvPr>
          <p:cNvSpPr/>
          <p:nvPr/>
        </p:nvSpPr>
        <p:spPr>
          <a:xfrm>
            <a:off x="0" y="0"/>
            <a:ext cx="4197427" cy="6858000"/>
          </a:xfrm>
          <a:prstGeom prst="rect">
            <a:avLst/>
          </a:prstGeom>
          <a:solidFill>
            <a:srgbClr val="FFB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4E4E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65D21DB-8D6F-C26B-07CF-89FEF5188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9793" y="280502"/>
            <a:ext cx="460659" cy="87282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2FC3341-376F-A54A-C360-777755956C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375" y="539645"/>
            <a:ext cx="1698630" cy="55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54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4ACE2F-2B86-AD4D-83A1-403FE377D9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DCAACC4-41BA-B743-8AC7-78D7DE8C0D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DC66176-6C05-E649-81D0-F46B9AFFE6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474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42DB7EE-A575-4A4E-A94E-9BE129F707F7}"/>
              </a:ext>
            </a:extLst>
          </p:cNvPr>
          <p:cNvSpPr txBox="1"/>
          <p:nvPr/>
        </p:nvSpPr>
        <p:spPr>
          <a:xfrm>
            <a:off x="0" y="1600200"/>
            <a:ext cx="12192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5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Gràcies per la </a:t>
            </a:r>
          </a:p>
          <a:p>
            <a:pPr algn="ctr"/>
            <a:r>
              <a:rPr lang="ca-ES" sz="5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vostra atenció</a:t>
            </a:r>
            <a:endParaRPr lang="es-ES" sz="5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CA5A8FA-5766-C5B9-BD02-FE4F535F4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8844" y="4632326"/>
            <a:ext cx="2074312" cy="164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25606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143</Words>
  <Application>Microsoft Macintosh PowerPoint</Application>
  <PresentationFormat>Panorámica</PresentationFormat>
  <Paragraphs>18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26</cp:revision>
  <cp:lastPrinted>2021-09-28T10:01:11Z</cp:lastPrinted>
  <dcterms:created xsi:type="dcterms:W3CDTF">2021-07-12T11:11:39Z</dcterms:created>
  <dcterms:modified xsi:type="dcterms:W3CDTF">2023-03-24T16:02:09Z</dcterms:modified>
</cp:coreProperties>
</file>