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9" r:id="rId2"/>
    <p:sldId id="280" r:id="rId3"/>
    <p:sldId id="281" r:id="rId4"/>
    <p:sldId id="274" r:id="rId5"/>
    <p:sldId id="276" r:id="rId6"/>
    <p:sldId id="282" r:id="rId7"/>
    <p:sldId id="275" r:id="rId8"/>
    <p:sldId id="273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001B"/>
    <a:srgbClr val="FF4747"/>
    <a:srgbClr val="FFB7B7"/>
    <a:srgbClr val="C21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21"/>
    <p:restoredTop sz="96405"/>
  </p:normalViewPr>
  <p:slideViewPr>
    <p:cSldViewPr snapToGrid="0" snapToObjects="1">
      <p:cViewPr varScale="1">
        <p:scale>
          <a:sx n="127" d="100"/>
          <a:sy n="127" d="100"/>
        </p:scale>
        <p:origin x="61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F8D496-9559-B44A-ACDA-EAA612E55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25A3E8-39E5-9D4C-93BD-53E21FAFE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2CD530-26FE-BD48-8221-4DB6CC5AE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4F439D-E4BC-4045-BB1C-5A303F4CA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AD2D87-9324-7548-B532-7557BDB5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0376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876DF7-6B0A-1443-83D4-8CB2C6068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D933AA6-5EAA-744F-B211-E37A98A6F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F0A2B8-4A60-D44D-9DBA-382BF21F8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969A81-2920-A146-8787-E81178074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074866-2E9F-294A-A69B-F2C3D399D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2192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D4E2B3B-16CE-044E-A6DA-312203D9FD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EBC36E2-DA3E-424A-A057-3426A1E0D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A58D73-6D1B-BE48-8289-1F5D3694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EE1507-468D-D24F-B60E-54EFFEE0F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550A7E-6043-044B-AA47-819ABDEC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2311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A8E94-A1AB-FA4D-9769-79F9EF774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452C94-70CE-AE4F-A8C4-86E658349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44A837-36AA-8447-8013-7C170B988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54AA41-7171-A641-843F-3E4605CB1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CA39B7-324F-BE4B-88CD-0AAFD31F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6647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63E9AD-F2D2-3449-922B-11B78AAE1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5C94366-F46F-9E4A-9004-00E979F10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7074F6-4065-624B-B86E-B8D327746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57658E-7BB3-2646-A0B1-F7E86BB75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6A8A94-7262-BE4E-9D7A-D7437844C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593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E361CA-CDD8-F64A-9BE2-A948AC88B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533675-1F16-664A-96D5-B2BB210CF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83B925-5FF9-8D42-BAB6-D1F67D57A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330C33-8FFE-FB42-97E9-502D4A2ED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675EFF-858D-EA47-8BE8-9B7CA5B80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812919-C12F-BE46-AC40-F62B14A5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59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76C125-CA89-9F4F-847C-72083150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319787-F66F-2C4E-9CA4-C224747D6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EB4EFC6-C571-494E-A8FD-166D332878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219C744-05FC-F84F-9D3D-B591CE6EF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865CCB9-FB9A-654F-89F0-FD6C4B7DB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7FDDF19-E530-9B42-816E-8D1266EB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E463B77-4B7F-224A-9B52-1ACF3CB4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8B93805-8E36-8C4F-AA68-A6773798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392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C47DB6-AD10-DD47-896B-13E7CCD9A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2BFB20-DC48-2245-8E3E-9F7F5935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55CF27-9207-F24E-B8E7-EFE35302B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4488B6-39E5-E242-853E-72486DF16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137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D738AF-19B7-524B-85B3-52644045B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8C5EA64-674A-7C4D-869A-E469B8A5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08495E-0BDB-0148-BBF2-A48D58D96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7614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5A9867-C954-044B-BD3F-7BECF5DA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11C1ED-EBC4-2F49-AABF-6CFF6876F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DCBE61-9ED6-3646-96AF-1F68E6211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D2CEA0-E2E1-8649-9249-93070136A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7DCB90-5053-3A48-8D35-E3134335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27A340-CA3C-AB45-8A76-9784CC8E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856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20569-1A97-7145-A70B-1945472A9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ADA4712-9964-504E-A55B-044A5648A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058C30-61A4-BF49-A26E-B47E587D4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DB6110-5EB5-2345-9741-9B41B49CB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FB6547-4434-CE48-B4C6-394194993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296713-883A-B54B-B90B-CC36D766B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6228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CD023CF-289B-9C4A-9C6E-D9B6F165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1A6589-7035-584B-B192-E6C4928B5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3EF5DF-B99F-5F49-9BA0-0C32DC6AB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64BAB-E1D2-6140-AEDA-DA7DBA685F06}" type="datetimeFigureOut">
              <a:rPr lang="es-ES" smtClean="0"/>
              <a:t>24/3/23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D1E8E2-7B49-664D-976B-D81BB6A4D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109056-5800-5641-B60E-8F3F5EF7F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4B040-4DEF-8848-8AD8-2F6A8BBDCA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5">
            <a:extLst>
              <a:ext uri="{FF2B5EF4-FFF2-40B4-BE49-F238E27FC236}">
                <a16:creationId xmlns:a16="http://schemas.microsoft.com/office/drawing/2014/main" id="{242DB7EE-A575-4A4E-A94E-9BE129F707F7}"/>
              </a:ext>
            </a:extLst>
          </p:cNvPr>
          <p:cNvSpPr txBox="1"/>
          <p:nvPr/>
        </p:nvSpPr>
        <p:spPr>
          <a:xfrm>
            <a:off x="4529460" y="622087"/>
            <a:ext cx="70012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>
                <a:solidFill>
                  <a:srgbClr val="FF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Títol/subtítol de la presentació</a:t>
            </a:r>
            <a:br>
              <a:rPr lang="ca-ES" sz="4000" b="1" dirty="0">
                <a:solidFill>
                  <a:srgbClr val="FF47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4800" b="1" dirty="0" err="1">
                <a:solidFill>
                  <a:srgbClr val="FF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</a:t>
            </a:r>
            <a:r>
              <a:rPr lang="ca-ES" sz="4800" b="1" dirty="0">
                <a:solidFill>
                  <a:srgbClr val="FF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presentació a dues línies</a:t>
            </a:r>
            <a:endParaRPr lang="es-ES" sz="4800" b="1" dirty="0">
              <a:solidFill>
                <a:srgbClr val="FF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6">
            <a:extLst>
              <a:ext uri="{FF2B5EF4-FFF2-40B4-BE49-F238E27FC236}">
                <a16:creationId xmlns:a16="http://schemas.microsoft.com/office/drawing/2014/main" id="{F444661F-6677-2545-9F68-C025A4C3C6B4}"/>
              </a:ext>
            </a:extLst>
          </p:cNvPr>
          <p:cNvSpPr txBox="1"/>
          <p:nvPr/>
        </p:nvSpPr>
        <p:spPr>
          <a:xfrm>
            <a:off x="4529461" y="2941152"/>
            <a:ext cx="5528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 de l’autor o autors que s’hagin de posar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144B335-E9DE-4A59-BA47-AF17CD529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489" y="5017168"/>
            <a:ext cx="3401424" cy="110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82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7">
            <a:extLst>
              <a:ext uri="{FF2B5EF4-FFF2-40B4-BE49-F238E27FC236}">
                <a16:creationId xmlns:a16="http://schemas.microsoft.com/office/drawing/2014/main" id="{68B4230C-5EA4-F349-8FBF-C59DC7EEB6C8}"/>
              </a:ext>
            </a:extLst>
          </p:cNvPr>
          <p:cNvSpPr txBox="1"/>
          <p:nvPr/>
        </p:nvSpPr>
        <p:spPr>
          <a:xfrm>
            <a:off x="4791749" y="2241556"/>
            <a:ext cx="5544558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hangingPunct="0">
              <a:buFont typeface="+mj-lt"/>
              <a:buAutoNum type="arabicPeriod"/>
            </a:pPr>
            <a:r>
              <a:rPr lang="ca-ES" sz="2400" dirty="0">
                <a:solidFill>
                  <a:srgbClr val="61001B"/>
                </a:solidFill>
                <a:latin typeface="Arial" charset="0"/>
                <a:ea typeface="Arial" charset="0"/>
                <a:cs typeface="Arial" charset="0"/>
              </a:rPr>
              <a:t>Introducció</a:t>
            </a:r>
          </a:p>
          <a:p>
            <a:pPr marL="514350" indent="-514350" hangingPunct="0">
              <a:buFont typeface="+mj-lt"/>
              <a:buAutoNum type="arabicPeriod"/>
            </a:pPr>
            <a:endParaRPr lang="ca-ES" sz="2400" dirty="0">
              <a:solidFill>
                <a:srgbClr val="61001B"/>
              </a:solidFill>
              <a:latin typeface="Arial" charset="0"/>
              <a:ea typeface="Arial" charset="0"/>
              <a:cs typeface="Arial" charset="0"/>
            </a:endParaRPr>
          </a:p>
          <a:p>
            <a:pPr marL="514350" indent="-514350" hangingPunct="0">
              <a:buFont typeface="+mj-lt"/>
              <a:buAutoNum type="arabicPeriod"/>
            </a:pPr>
            <a:r>
              <a:rPr lang="ca-ES" sz="2400" dirty="0">
                <a:solidFill>
                  <a:srgbClr val="61001B"/>
                </a:solidFill>
                <a:latin typeface="Arial" charset="0"/>
                <a:ea typeface="Arial" charset="0"/>
                <a:cs typeface="Arial" charset="0"/>
              </a:rPr>
              <a:t>Elements formals de les presentacions digitals</a:t>
            </a:r>
          </a:p>
          <a:p>
            <a:pPr marL="514350" indent="-514350" hangingPunct="0">
              <a:buFont typeface="+mj-lt"/>
              <a:buAutoNum type="arabicPeriod"/>
            </a:pPr>
            <a:endParaRPr lang="ca-ES" sz="2400" dirty="0">
              <a:solidFill>
                <a:srgbClr val="61001B"/>
              </a:solidFill>
              <a:latin typeface="Arial" charset="0"/>
              <a:ea typeface="Arial" charset="0"/>
              <a:cs typeface="Arial" charset="0"/>
            </a:endParaRPr>
          </a:p>
          <a:p>
            <a:pPr marL="514350" indent="-514350" hangingPunct="0">
              <a:buFont typeface="+mj-lt"/>
              <a:buAutoNum type="arabicPeriod"/>
            </a:pPr>
            <a:r>
              <a:rPr lang="ca-ES" sz="2400" dirty="0">
                <a:solidFill>
                  <a:srgbClr val="61001B"/>
                </a:solidFill>
                <a:latin typeface="Arial" charset="0"/>
                <a:ea typeface="Arial" charset="0"/>
                <a:cs typeface="Arial" charset="0"/>
              </a:rPr>
              <a:t>Aspectes a tenir en compte i alguns exemples</a:t>
            </a:r>
            <a:endParaRPr lang="es-ES" sz="2400" dirty="0">
              <a:solidFill>
                <a:srgbClr val="61001B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22">
            <a:extLst>
              <a:ext uri="{FF2B5EF4-FFF2-40B4-BE49-F238E27FC236}">
                <a16:creationId xmlns:a16="http://schemas.microsoft.com/office/drawing/2014/main" id="{77A19C53-FC5C-4C4C-9DAC-634BB89E9676}"/>
              </a:ext>
            </a:extLst>
          </p:cNvPr>
          <p:cNvCxnSpPr>
            <a:cxnSpLocks/>
          </p:cNvCxnSpPr>
          <p:nvPr/>
        </p:nvCxnSpPr>
        <p:spPr>
          <a:xfrm>
            <a:off x="4818253" y="2079196"/>
            <a:ext cx="7146130" cy="0"/>
          </a:xfrm>
          <a:prstGeom prst="line">
            <a:avLst/>
          </a:prstGeom>
          <a:ln w="12700">
            <a:solidFill>
              <a:srgbClr val="FF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22">
            <a:extLst>
              <a:ext uri="{FF2B5EF4-FFF2-40B4-BE49-F238E27FC236}">
                <a16:creationId xmlns:a16="http://schemas.microsoft.com/office/drawing/2014/main" id="{77A19C53-FC5C-4C4C-9DAC-634BB89E9676}"/>
              </a:ext>
            </a:extLst>
          </p:cNvPr>
          <p:cNvCxnSpPr>
            <a:cxnSpLocks/>
          </p:cNvCxnSpPr>
          <p:nvPr/>
        </p:nvCxnSpPr>
        <p:spPr>
          <a:xfrm>
            <a:off x="4818253" y="2858842"/>
            <a:ext cx="7146130" cy="0"/>
          </a:xfrm>
          <a:prstGeom prst="line">
            <a:avLst/>
          </a:prstGeom>
          <a:ln w="12700">
            <a:solidFill>
              <a:srgbClr val="FF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22">
            <a:extLst>
              <a:ext uri="{FF2B5EF4-FFF2-40B4-BE49-F238E27FC236}">
                <a16:creationId xmlns:a16="http://schemas.microsoft.com/office/drawing/2014/main" id="{77A19C53-FC5C-4C4C-9DAC-634BB89E9676}"/>
              </a:ext>
            </a:extLst>
          </p:cNvPr>
          <p:cNvCxnSpPr>
            <a:cxnSpLocks/>
          </p:cNvCxnSpPr>
          <p:nvPr/>
        </p:nvCxnSpPr>
        <p:spPr>
          <a:xfrm>
            <a:off x="4818253" y="3919792"/>
            <a:ext cx="7146130" cy="0"/>
          </a:xfrm>
          <a:prstGeom prst="line">
            <a:avLst/>
          </a:prstGeom>
          <a:ln w="12700">
            <a:solidFill>
              <a:srgbClr val="FF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6">
            <a:extLst>
              <a:ext uri="{FF2B5EF4-FFF2-40B4-BE49-F238E27FC236}">
                <a16:creationId xmlns:a16="http://schemas.microsoft.com/office/drawing/2014/main" id="{2D1D214A-2E7B-CF4E-B63B-161B3C694E4A}"/>
              </a:ext>
            </a:extLst>
          </p:cNvPr>
          <p:cNvSpPr txBox="1"/>
          <p:nvPr/>
        </p:nvSpPr>
        <p:spPr>
          <a:xfrm>
            <a:off x="4653747" y="1213118"/>
            <a:ext cx="4974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b="1" dirty="0">
                <a:solidFill>
                  <a:srgbClr val="FF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Índex</a:t>
            </a:r>
            <a:endParaRPr lang="es-ES" sz="3200" b="1" dirty="0">
              <a:solidFill>
                <a:srgbClr val="FF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7227864-4E0D-29C1-09F9-E604A89E7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27" y="336883"/>
            <a:ext cx="2299734" cy="74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24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3">
            <a:extLst>
              <a:ext uri="{FF2B5EF4-FFF2-40B4-BE49-F238E27FC236}">
                <a16:creationId xmlns:a16="http://schemas.microsoft.com/office/drawing/2014/main" id="{938EE308-49AF-504A-9E7C-7EB954C94057}"/>
              </a:ext>
            </a:extLst>
          </p:cNvPr>
          <p:cNvSpPr/>
          <p:nvPr/>
        </p:nvSpPr>
        <p:spPr>
          <a:xfrm>
            <a:off x="1" y="0"/>
            <a:ext cx="3677696" cy="6858000"/>
          </a:xfrm>
          <a:prstGeom prst="rect">
            <a:avLst/>
          </a:prstGeom>
          <a:solidFill>
            <a:srgbClr val="E9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B7B7"/>
              </a:solidFill>
              <a:highlight>
                <a:srgbClr val="FFFF00"/>
              </a:highlight>
            </a:endParaRPr>
          </a:p>
        </p:txBody>
      </p:sp>
      <p:sp>
        <p:nvSpPr>
          <p:cNvPr id="10" name="CuadroTexto 6">
            <a:extLst>
              <a:ext uri="{FF2B5EF4-FFF2-40B4-BE49-F238E27FC236}">
                <a16:creationId xmlns:a16="http://schemas.microsoft.com/office/drawing/2014/main" id="{2D1D214A-2E7B-CF4E-B63B-161B3C694E4A}"/>
              </a:ext>
            </a:extLst>
          </p:cNvPr>
          <p:cNvSpPr txBox="1"/>
          <p:nvPr/>
        </p:nvSpPr>
        <p:spPr>
          <a:xfrm>
            <a:off x="4161378" y="368500"/>
            <a:ext cx="4974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b="1" dirty="0">
                <a:latin typeface="Arial" panose="020B0604020202020204" pitchFamily="34" charset="0"/>
                <a:cs typeface="Arial" panose="020B0604020202020204" pitchFamily="34" charset="0"/>
              </a:rPr>
              <a:t>Titular de la presentació, </a:t>
            </a:r>
          </a:p>
          <a:p>
            <a:r>
              <a:rPr lang="ca-ES" sz="3200" b="1" dirty="0">
                <a:latin typeface="Arial" panose="020B0604020202020204" pitchFamily="34" charset="0"/>
                <a:cs typeface="Arial" panose="020B0604020202020204" pitchFamily="34" charset="0"/>
              </a:rPr>
              <a:t>secció o el que es necessiti</a:t>
            </a:r>
            <a:endParaRPr lang="es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7">
            <a:extLst>
              <a:ext uri="{FF2B5EF4-FFF2-40B4-BE49-F238E27FC236}">
                <a16:creationId xmlns:a16="http://schemas.microsoft.com/office/drawing/2014/main" id="{3C7D35BF-8234-2644-9FED-314FB2564CEB}"/>
              </a:ext>
            </a:extLst>
          </p:cNvPr>
          <p:cNvSpPr txBox="1"/>
          <p:nvPr/>
        </p:nvSpPr>
        <p:spPr>
          <a:xfrm>
            <a:off x="4161378" y="2381703"/>
            <a:ext cx="609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el cas de que el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professor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estigui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visible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mentre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que fa la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presentació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sempre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s'ha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deixar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l'esquerra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fons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gris, que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col·locarà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professsor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aquesta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zona blanca es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pot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posar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foto, vídeo..</a:t>
            </a:r>
            <a:endParaRPr lang="ca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7">
            <a:extLst>
              <a:ext uri="{FF2B5EF4-FFF2-40B4-BE49-F238E27FC236}">
                <a16:creationId xmlns:a16="http://schemas.microsoft.com/office/drawing/2014/main" id="{68B4230C-5EA4-F349-8FBF-C59DC7EEB6C8}"/>
              </a:ext>
            </a:extLst>
          </p:cNvPr>
          <p:cNvSpPr txBox="1"/>
          <p:nvPr/>
        </p:nvSpPr>
        <p:spPr>
          <a:xfrm>
            <a:off x="291548" y="506999"/>
            <a:ext cx="2305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ca-ES" b="1" dirty="0">
                <a:solidFill>
                  <a:srgbClr val="FF4747"/>
                </a:solidFill>
                <a:latin typeface="Arial" charset="0"/>
                <a:ea typeface="Arial" charset="0"/>
                <a:cs typeface="Arial" charset="0"/>
              </a:rPr>
              <a:t>1.</a:t>
            </a:r>
            <a:r>
              <a:rPr lang="ca-ES" dirty="0">
                <a:solidFill>
                  <a:srgbClr val="FF4747"/>
                </a:solidFill>
                <a:latin typeface="Arial" charset="0"/>
                <a:ea typeface="Arial" charset="0"/>
                <a:cs typeface="Arial" charset="0"/>
              </a:rPr>
              <a:t> Secció en cas que es necessiti</a:t>
            </a:r>
            <a:endParaRPr lang="es-ES" dirty="0">
              <a:solidFill>
                <a:srgbClr val="FF4747"/>
              </a:solidFill>
            </a:endParaRPr>
          </a:p>
        </p:txBody>
      </p:sp>
      <p:cxnSp>
        <p:nvCxnSpPr>
          <p:cNvPr id="13" name="Conector recto 8">
            <a:extLst>
              <a:ext uri="{FF2B5EF4-FFF2-40B4-BE49-F238E27FC236}">
                <a16:creationId xmlns:a16="http://schemas.microsoft.com/office/drawing/2014/main" id="{D0926331-FEBB-374B-8ECF-04554BC9A1CF}"/>
              </a:ext>
            </a:extLst>
          </p:cNvPr>
          <p:cNvCxnSpPr>
            <a:cxnSpLocks/>
          </p:cNvCxnSpPr>
          <p:nvPr/>
        </p:nvCxnSpPr>
        <p:spPr>
          <a:xfrm>
            <a:off x="318052" y="405663"/>
            <a:ext cx="3048146" cy="0"/>
          </a:xfrm>
          <a:prstGeom prst="line">
            <a:avLst/>
          </a:prstGeom>
          <a:ln w="12700">
            <a:solidFill>
              <a:srgbClr val="C21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49B6CE93-E51F-BDAE-4C4D-745A5178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306" y="363033"/>
            <a:ext cx="1969202" cy="63960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C540245-2955-8561-258B-D4134CDE2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454" y="5570752"/>
            <a:ext cx="460659" cy="87282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C26DD5E-EB66-9808-04FE-E8511457B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589" y="6281589"/>
            <a:ext cx="1923644" cy="1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7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3">
            <a:extLst>
              <a:ext uri="{FF2B5EF4-FFF2-40B4-BE49-F238E27FC236}">
                <a16:creationId xmlns:a16="http://schemas.microsoft.com/office/drawing/2014/main" id="{938EE308-49AF-504A-9E7C-7EB954C94057}"/>
              </a:ext>
            </a:extLst>
          </p:cNvPr>
          <p:cNvSpPr/>
          <p:nvPr/>
        </p:nvSpPr>
        <p:spPr>
          <a:xfrm>
            <a:off x="1" y="0"/>
            <a:ext cx="4197426" cy="6858000"/>
          </a:xfrm>
          <a:prstGeom prst="rect">
            <a:avLst/>
          </a:prstGeom>
          <a:solidFill>
            <a:srgbClr val="E9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C2102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55B58C8-7662-B041-84CE-54A5112CE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427" y="-38559"/>
            <a:ext cx="10405723" cy="693511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04EF15B-D661-4142-ADB6-BB9DF8499F54}"/>
              </a:ext>
            </a:extLst>
          </p:cNvPr>
          <p:cNvSpPr txBox="1"/>
          <p:nvPr/>
        </p:nvSpPr>
        <p:spPr>
          <a:xfrm>
            <a:off x="9548914" y="6341266"/>
            <a:ext cx="3036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fotos </a:t>
            </a:r>
            <a:r>
              <a:rPr lang="es-E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millor</a:t>
            </a:r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posar-les </a:t>
            </a:r>
            <a:r>
              <a:rPr lang="es-E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d’una</a:t>
            </a:r>
            <a:endParaRPr lang="ca-E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C11010-06CC-AE61-1C3A-0C030CE54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27" y="336883"/>
            <a:ext cx="2299734" cy="7469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EC70AAE-AF0F-FA46-4008-D466F15C0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27" y="6281589"/>
            <a:ext cx="1923644" cy="1619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85A3B04-7785-8FAA-E492-A4B5BB6DB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9793" y="280502"/>
            <a:ext cx="460659" cy="87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13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5B58C8-7662-B041-84CE-54A5112CE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885" y="-38559"/>
            <a:ext cx="10405723" cy="693511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5CF134E-8525-3C4A-91C2-BC62CE282857}"/>
              </a:ext>
            </a:extLst>
          </p:cNvPr>
          <p:cNvSpPr/>
          <p:nvPr/>
        </p:nvSpPr>
        <p:spPr>
          <a:xfrm>
            <a:off x="4197427" y="-106621"/>
            <a:ext cx="8427903" cy="7094863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EF15B-D661-4142-ADB6-BB9DF8499F54}"/>
              </a:ext>
            </a:extLst>
          </p:cNvPr>
          <p:cNvSpPr txBox="1"/>
          <p:nvPr/>
        </p:nvSpPr>
        <p:spPr>
          <a:xfrm>
            <a:off x="8949146" y="5418257"/>
            <a:ext cx="2966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el caso en que se quiera escribir con texto blanco sobre una imagen os dejo colocada una transparencia negra</a:t>
            </a:r>
            <a:endParaRPr lang="ca-E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3">
            <a:extLst>
              <a:ext uri="{FF2B5EF4-FFF2-40B4-BE49-F238E27FC236}">
                <a16:creationId xmlns:a16="http://schemas.microsoft.com/office/drawing/2014/main" id="{938EE308-49AF-504A-9E7C-7EB954C94057}"/>
              </a:ext>
            </a:extLst>
          </p:cNvPr>
          <p:cNvSpPr/>
          <p:nvPr/>
        </p:nvSpPr>
        <p:spPr>
          <a:xfrm>
            <a:off x="1" y="-106621"/>
            <a:ext cx="4197426" cy="7094863"/>
          </a:xfrm>
          <a:prstGeom prst="rect">
            <a:avLst/>
          </a:prstGeom>
          <a:solidFill>
            <a:srgbClr val="E9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C2102E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D36834-C6BD-D886-B1BB-E0CE0DF62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27" y="336883"/>
            <a:ext cx="2299734" cy="7469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F5713F7-73AE-9A79-1129-3C194ADA9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27" y="6281589"/>
            <a:ext cx="1923644" cy="1619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B686DCC-C2EE-33B3-DB79-674E4F850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9793" y="280502"/>
            <a:ext cx="460659" cy="87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25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597" y="-176981"/>
            <a:ext cx="12531194" cy="721196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AA42D3C-820F-95DD-2937-A0512FEE8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397" y="272996"/>
            <a:ext cx="3301666" cy="631200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42DB7EE-A575-4A4E-A94E-9BE129F707F7}"/>
              </a:ext>
            </a:extLst>
          </p:cNvPr>
          <p:cNvSpPr txBox="1"/>
          <p:nvPr/>
        </p:nvSpPr>
        <p:spPr>
          <a:xfrm>
            <a:off x="0" y="264417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800" b="1" dirty="0">
                <a:solidFill>
                  <a:srgbClr val="FF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ca-ES" sz="4800" dirty="0">
                <a:solidFill>
                  <a:srgbClr val="FF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Usar aquest tipus de pàgina </a:t>
            </a:r>
          </a:p>
          <a:p>
            <a:pPr algn="ctr"/>
            <a:r>
              <a:rPr lang="ca-ES" sz="4800" dirty="0">
                <a:solidFill>
                  <a:srgbClr val="FF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a separar seccions</a:t>
            </a:r>
            <a:endParaRPr lang="es-ES" sz="4800" dirty="0">
              <a:solidFill>
                <a:srgbClr val="FF4747"/>
              </a:solidFill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94A5B7D-CFA4-334A-B043-25587FC82053}"/>
              </a:ext>
            </a:extLst>
          </p:cNvPr>
          <p:cNvCxnSpPr/>
          <p:nvPr/>
        </p:nvCxnSpPr>
        <p:spPr>
          <a:xfrm>
            <a:off x="1757082" y="2570921"/>
            <a:ext cx="8534400" cy="0"/>
          </a:xfrm>
          <a:prstGeom prst="line">
            <a:avLst/>
          </a:prstGeom>
          <a:ln>
            <a:solidFill>
              <a:srgbClr val="61001B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Conector recto 6">
            <a:extLst>
              <a:ext uri="{FF2B5EF4-FFF2-40B4-BE49-F238E27FC236}">
                <a16:creationId xmlns:a16="http://schemas.microsoft.com/office/drawing/2014/main" id="{B94A5B7D-CFA4-334A-B043-25587FC82053}"/>
              </a:ext>
            </a:extLst>
          </p:cNvPr>
          <p:cNvCxnSpPr/>
          <p:nvPr/>
        </p:nvCxnSpPr>
        <p:spPr>
          <a:xfrm>
            <a:off x="1757082" y="4301109"/>
            <a:ext cx="8534400" cy="0"/>
          </a:xfrm>
          <a:prstGeom prst="line">
            <a:avLst/>
          </a:prstGeom>
          <a:ln>
            <a:solidFill>
              <a:srgbClr val="61001B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9DBE9FA4-CF75-9A45-EB9D-8FC8CBA62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363" y="5501187"/>
            <a:ext cx="2299734" cy="74696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0FE9355-D8A1-59D2-86CA-40896D9BB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408" y="360276"/>
            <a:ext cx="1923644" cy="1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3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B72E373-5F5D-BD40-A809-8FECDF845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89" y="-32071"/>
            <a:ext cx="10429112" cy="695066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04EF15B-D661-4142-ADB6-BB9DF8499F54}"/>
              </a:ext>
            </a:extLst>
          </p:cNvPr>
          <p:cNvSpPr txBox="1"/>
          <p:nvPr/>
        </p:nvSpPr>
        <p:spPr>
          <a:xfrm>
            <a:off x="9868405" y="6297198"/>
            <a:ext cx="2708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Les fotos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millor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posar-les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d’una</a:t>
            </a:r>
            <a:endParaRPr lang="ca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490F2B-E660-A048-80B2-935F98122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533" y="2941503"/>
            <a:ext cx="604930" cy="612890"/>
          </a:xfrm>
          <a:prstGeom prst="rect">
            <a:avLst/>
          </a:prstGeom>
        </p:spPr>
      </p:pic>
      <p:sp>
        <p:nvSpPr>
          <p:cNvPr id="8" name="Rectángulo 3">
            <a:extLst>
              <a:ext uri="{FF2B5EF4-FFF2-40B4-BE49-F238E27FC236}">
                <a16:creationId xmlns:a16="http://schemas.microsoft.com/office/drawing/2014/main" id="{938EE308-49AF-504A-9E7C-7EB954C94057}"/>
              </a:ext>
            </a:extLst>
          </p:cNvPr>
          <p:cNvSpPr/>
          <p:nvPr/>
        </p:nvSpPr>
        <p:spPr>
          <a:xfrm>
            <a:off x="1" y="-92664"/>
            <a:ext cx="4197426" cy="6950664"/>
          </a:xfrm>
          <a:prstGeom prst="rect">
            <a:avLst/>
          </a:prstGeom>
          <a:solidFill>
            <a:srgbClr val="E9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C2102E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D11D299-0D9C-9BFE-9B23-5359D631E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27" y="336883"/>
            <a:ext cx="2299734" cy="74696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1DADA3A-7ABE-BB72-03C3-4C4611382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27" y="6281589"/>
            <a:ext cx="1923644" cy="1619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576EF7C-848B-DD9D-304F-F3923E8D4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9793" y="280502"/>
            <a:ext cx="460659" cy="87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54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4ACE2F-2B86-AD4D-83A1-403FE377D9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CAACC4-41BA-B743-8AC7-78D7DE8C0D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Rectángulo 4">
            <a:extLst>
              <a:ext uri="{FF2B5EF4-FFF2-40B4-BE49-F238E27FC236}">
                <a16:creationId xmlns:a16="http://schemas.microsoft.com/office/drawing/2014/main" id="{4DC66176-6C05-E649-81D0-F46B9AFFE6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5">
            <a:extLst>
              <a:ext uri="{FF2B5EF4-FFF2-40B4-BE49-F238E27FC236}">
                <a16:creationId xmlns:a16="http://schemas.microsoft.com/office/drawing/2014/main" id="{242DB7EE-A575-4A4E-A94E-9BE129F707F7}"/>
              </a:ext>
            </a:extLst>
          </p:cNvPr>
          <p:cNvSpPr txBox="1"/>
          <p:nvPr/>
        </p:nvSpPr>
        <p:spPr>
          <a:xfrm>
            <a:off x="0" y="210083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Gràcies per la vostra atenció</a:t>
            </a:r>
            <a:endParaRPr lang="es-ES" sz="4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2316D21-3D65-E92E-7959-D11EBB0F0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844" y="4632326"/>
            <a:ext cx="2074312" cy="164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560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151</Words>
  <Application>Microsoft Macintosh PowerPoint</Application>
  <PresentationFormat>Panorámica</PresentationFormat>
  <Paragraphs>19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36</cp:revision>
  <cp:lastPrinted>2021-09-28T10:01:11Z</cp:lastPrinted>
  <dcterms:created xsi:type="dcterms:W3CDTF">2021-07-12T11:11:39Z</dcterms:created>
  <dcterms:modified xsi:type="dcterms:W3CDTF">2023-03-24T15:43:03Z</dcterms:modified>
</cp:coreProperties>
</file>